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70" r:id="rId7"/>
    <p:sldId id="271" r:id="rId8"/>
    <p:sldId id="276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Birimlerde Yürütülen Eğitim Öğretimin Niteliği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Dr. Emrah GÜL</a:t>
            </a:r>
          </a:p>
          <a:p>
            <a:r>
              <a:rPr lang="tr-TR" dirty="0" smtClean="0"/>
              <a:t>2022</a:t>
            </a:r>
            <a:endParaRPr lang="tr-TR" dirty="0" smtClean="0"/>
          </a:p>
          <a:p>
            <a:r>
              <a:rPr lang="tr-TR" dirty="0" smtClean="0"/>
              <a:t>Kalite </a:t>
            </a:r>
            <a:r>
              <a:rPr lang="tr-TR" dirty="0" smtClean="0"/>
              <a:t>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7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Yüksekova MYO (85 Öğrenci)</a:t>
            </a:r>
          </a:p>
          <a:p>
            <a:r>
              <a:rPr lang="tr-TR" b="1" dirty="0" smtClean="0"/>
              <a:t>Genel Memnuniyet % 70</a:t>
            </a:r>
            <a:endParaRPr lang="tr-T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64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Sağlık MYO (577 Öğrenci)</a:t>
            </a:r>
          </a:p>
          <a:p>
            <a:r>
              <a:rPr lang="tr-TR" b="1" dirty="0" smtClean="0"/>
              <a:t>Genel Memnuniyet % 63</a:t>
            </a:r>
            <a:endParaRPr lang="tr-T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18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Birimlerde Yürütülen Eğitim Öğretimin Niteliği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6400800" cy="1752600"/>
          </a:xfrm>
        </p:spPr>
        <p:txBody>
          <a:bodyPr/>
          <a:lstStyle/>
          <a:p>
            <a:r>
              <a:rPr lang="tr-TR" dirty="0" smtClean="0"/>
              <a:t>2022</a:t>
            </a:r>
          </a:p>
          <a:p>
            <a:endParaRPr lang="tr-TR" dirty="0"/>
          </a:p>
          <a:p>
            <a:r>
              <a:rPr lang="tr-TR" dirty="0" smtClean="0"/>
              <a:t>KYS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/>
              <a:t>Kalite </a:t>
            </a:r>
            <a:r>
              <a:rPr lang="tr-TR" dirty="0" smtClean="0"/>
              <a:t>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5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Anket Soruları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28854"/>
              </p:ext>
            </p:extLst>
          </p:nvPr>
        </p:nvGraphicFramePr>
        <p:xfrm>
          <a:off x="395536" y="1412776"/>
          <a:ext cx="8208912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Yeni öğretim yaklaşımlarını kullanabilme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Yeni ölçme ve değerlendirme yaklaşımlarını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Teknolojiyi etkin  biçimde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Öğrenciyi yalnızca eğitim öğretim sonunda değil süreç içinde değerlendirebilme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Derste zamanı etkili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Öğrenciyi derse karşı motive edebilme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Akademik konularda öğrenciye rehberlik edebilme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 ihtiyaçlarını dikkate alabilme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sürecini günlük yaşamla ilişkilendirebilme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Öğrenci ile iyi iletişim kurabilme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ile ilgili öğrenciye iyi geribildirim sağlayabilme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Eğitim öğretim boyunca etkili bir sınıf yönetimi sağlayabilme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4000" b="1" dirty="0" smtClean="0"/>
              <a:t>2022</a:t>
            </a:r>
          </a:p>
          <a:p>
            <a:pPr marL="0" indent="0" algn="ctr">
              <a:buNone/>
            </a:pPr>
            <a:r>
              <a:rPr lang="tr-TR" sz="4000" b="1" dirty="0" smtClean="0"/>
              <a:t>% </a:t>
            </a:r>
            <a:r>
              <a:rPr lang="tr-TR" sz="4000" b="1" dirty="0" smtClean="0"/>
              <a:t> 62</a:t>
            </a:r>
            <a:endParaRPr lang="tr-TR" sz="4000" b="1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•2018 % 59</a:t>
            </a:r>
          </a:p>
          <a:p>
            <a:pPr marL="0" indent="0" algn="ctr">
              <a:buNone/>
            </a:pPr>
            <a:r>
              <a:rPr lang="tr-TR" dirty="0"/>
              <a:t>•2019 % 59</a:t>
            </a:r>
          </a:p>
          <a:p>
            <a:pPr marL="0" lvl="0" indent="0" algn="ctr">
              <a:buNone/>
            </a:pPr>
            <a:r>
              <a:rPr lang="tr-TR" dirty="0"/>
              <a:t>•2020 % </a:t>
            </a:r>
            <a:r>
              <a:rPr lang="tr-TR" dirty="0" smtClean="0"/>
              <a:t>61</a:t>
            </a:r>
          </a:p>
          <a:p>
            <a:pPr marL="0" lvl="0" indent="0" algn="ctr">
              <a:buNone/>
            </a:pPr>
            <a:r>
              <a:rPr lang="tr-TR" dirty="0" smtClean="0">
                <a:solidFill>
                  <a:prstClr val="black"/>
                </a:solidFill>
              </a:rPr>
              <a:t>2021 % 62</a:t>
            </a:r>
            <a:endParaRPr lang="tr-TR" dirty="0">
              <a:solidFill>
                <a:prstClr val="black"/>
              </a:solidFill>
            </a:endParaRP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9807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8229600" cy="1143000"/>
          </a:xfrm>
        </p:spPr>
        <p:txBody>
          <a:bodyPr/>
          <a:lstStyle/>
          <a:p>
            <a:r>
              <a:rPr lang="tr-TR" dirty="0" smtClean="0"/>
              <a:t>Birim Bazında Yapılan Sonuçlar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06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619672" y="260648"/>
            <a:ext cx="5976664" cy="108012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Eğitim Fakültesi </a:t>
            </a:r>
            <a:r>
              <a:rPr lang="tr-TR" b="1" dirty="0" smtClean="0"/>
              <a:t>(</a:t>
            </a:r>
            <a:r>
              <a:rPr lang="tr-TR" b="1" dirty="0" smtClean="0"/>
              <a:t>752</a:t>
            </a:r>
            <a:r>
              <a:rPr lang="tr-TR" b="1" dirty="0" smtClean="0"/>
              <a:t> </a:t>
            </a:r>
            <a:r>
              <a:rPr lang="tr-TR" b="1" dirty="0" smtClean="0"/>
              <a:t>Öğrenci)</a:t>
            </a:r>
          </a:p>
          <a:p>
            <a:r>
              <a:rPr lang="tr-TR" b="1" dirty="0" smtClean="0"/>
              <a:t>Genel Memnuniyet % </a:t>
            </a:r>
            <a:r>
              <a:rPr lang="tr-TR" b="1" dirty="0" smtClean="0"/>
              <a:t>58</a:t>
            </a:r>
            <a:endParaRPr lang="tr-T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70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İlahiyat Fakültesi (436 Öğrenci)</a:t>
            </a:r>
          </a:p>
          <a:p>
            <a:r>
              <a:rPr lang="tr-TR" b="1" dirty="0" smtClean="0"/>
              <a:t>Genel Memnuniyet % 62</a:t>
            </a:r>
            <a:endParaRPr lang="tr-T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03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İİB Fakültesi (19 Öğrenci)</a:t>
            </a:r>
          </a:p>
          <a:p>
            <a:r>
              <a:rPr lang="tr-TR" b="1" dirty="0" smtClean="0"/>
              <a:t>Genel Memnuniyet % 60</a:t>
            </a:r>
            <a:endParaRPr lang="tr-T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09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Mühendislik Fakültesi </a:t>
            </a:r>
            <a:r>
              <a:rPr lang="tr-TR" b="1" dirty="0"/>
              <a:t>(19 Öğrenci)</a:t>
            </a:r>
            <a:br>
              <a:rPr lang="tr-TR" b="1" dirty="0"/>
            </a:br>
            <a:r>
              <a:rPr lang="tr-TR" b="1" dirty="0"/>
              <a:t>Genel Memnuniyet % </a:t>
            </a:r>
            <a:r>
              <a:rPr lang="tr-TR" b="1" dirty="0" smtClean="0"/>
              <a:t>55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9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ÇMYO (262 Öğrenci)</a:t>
            </a:r>
          </a:p>
          <a:p>
            <a:r>
              <a:rPr lang="tr-TR" b="1" dirty="0" smtClean="0"/>
              <a:t>Genel Memnuniyet % 68</a:t>
            </a:r>
            <a:endParaRPr lang="tr-T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90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182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Birimlerde Yürütülen Eğitim Öğretimin Niteliği</vt:lpstr>
      <vt:lpstr>Anket Soruları</vt:lpstr>
      <vt:lpstr>Genel Sonuçlar</vt:lpstr>
      <vt:lpstr>Birim Bazında Yapılan Sonuçlar</vt:lpstr>
      <vt:lpstr>PowerPoint Sunusu</vt:lpstr>
      <vt:lpstr>PowerPoint Sunusu</vt:lpstr>
      <vt:lpstr>PowerPoint Sunusu</vt:lpstr>
      <vt:lpstr>Mühendislik Fakültesi (19 Öğrenci) Genel Memnuniyet % 55 </vt:lpstr>
      <vt:lpstr>PowerPoint Sunusu</vt:lpstr>
      <vt:lpstr>PowerPoint Sunusu</vt:lpstr>
      <vt:lpstr>PowerPoint Sunusu</vt:lpstr>
      <vt:lpstr>Birimlerde Yürütülen Eğitim Öğretimin Niteliği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Birimlerde Yürütülen Eğitim Öğretimin Niteliği</dc:title>
  <dc:creator>HP</dc:creator>
  <cp:lastModifiedBy>EG</cp:lastModifiedBy>
  <cp:revision>45</cp:revision>
  <dcterms:created xsi:type="dcterms:W3CDTF">2018-07-02T10:49:46Z</dcterms:created>
  <dcterms:modified xsi:type="dcterms:W3CDTF">2022-08-30T13:01:49Z</dcterms:modified>
</cp:coreProperties>
</file>