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TOPLUMSAL KATKI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2022 DEĞERLENDİRMESİ</a:t>
            </a:r>
          </a:p>
        </p:txBody>
      </p:sp>
    </p:spTree>
    <p:extLst>
      <p:ext uri="{BB962C8B-B14F-4D97-AF65-F5344CB8AC3E}">
        <p14:creationId xmlns:p14="http://schemas.microsoft.com/office/powerpoint/2010/main" val="67714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STAJ VE SERTİFİKA PROGRAM SAYISI VE MEMNUNİYET ORANLARI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Açılan Sertifika Programı-1 İngilizce kursu (Öğrenci talebi olmadığından açılamadı)</a:t>
            </a:r>
          </a:p>
          <a:p>
            <a:r>
              <a:rPr lang="tr-TR" dirty="0"/>
              <a:t>KPSS-DGS- Yüksekova-20 öğrenci- %74,85</a:t>
            </a:r>
          </a:p>
          <a:p>
            <a:r>
              <a:rPr lang="tr-TR" dirty="0"/>
              <a:t>YKS Coğrafya-Hakkari-16 öğrenci- % 95,2</a:t>
            </a:r>
          </a:p>
          <a:p>
            <a:r>
              <a:rPr lang="tr-TR" dirty="0"/>
              <a:t>Plates-Hakkari-9 kişi- Evrak teslim edilmedi.</a:t>
            </a:r>
          </a:p>
          <a:p>
            <a:r>
              <a:rPr lang="tr-TR" dirty="0"/>
              <a:t>YKS Matematik- Hakkari-41 öğrenci- %99,83</a:t>
            </a:r>
          </a:p>
          <a:p>
            <a:r>
              <a:rPr lang="tr-TR" dirty="0" err="1"/>
              <a:t>Kick</a:t>
            </a:r>
            <a:r>
              <a:rPr lang="tr-TR" dirty="0"/>
              <a:t> Box- Hakkari-13- %88,54</a:t>
            </a:r>
          </a:p>
        </p:txBody>
      </p:sp>
    </p:spTree>
    <p:extLst>
      <p:ext uri="{BB962C8B-B14F-4D97-AF65-F5344CB8AC3E}">
        <p14:creationId xmlns:p14="http://schemas.microsoft.com/office/powerpoint/2010/main" val="29432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 Sayısı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Future</a:t>
            </a:r>
            <a:endParaRPr lang="tr-TR" dirty="0"/>
          </a:p>
          <a:p>
            <a:r>
              <a:rPr lang="tr-TR" dirty="0"/>
              <a:t>Etkinlikler- Geleceğimi Seçiyorum-31 Ekim 2022</a:t>
            </a:r>
          </a:p>
          <a:p>
            <a:r>
              <a:rPr lang="tr-TR" dirty="0"/>
              <a:t>Akademik Çalışmalar</a:t>
            </a:r>
          </a:p>
          <a:p>
            <a:r>
              <a:rPr lang="tr-TR" dirty="0"/>
              <a:t>29 Haziran 2023 son tarih</a:t>
            </a:r>
          </a:p>
          <a:p>
            <a:r>
              <a:rPr lang="tr-TR" dirty="0"/>
              <a:t>Üniversitemiz Araştırma Görevlisi “5 Bacaklı Otonom </a:t>
            </a:r>
            <a:r>
              <a:rPr lang="tr-TR" dirty="0" err="1"/>
              <a:t>Pentapot</a:t>
            </a:r>
            <a:r>
              <a:rPr lang="tr-TR" dirty="0"/>
              <a:t> Mini Ekskavatör Robotu” Çalışması Yaptı- Halil </a:t>
            </a:r>
            <a:r>
              <a:rPr lang="tr-TR" dirty="0" err="1"/>
              <a:t>Hülako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42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İç-Dış Paydaş İşbirliği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Yüksekova MYO-Kadına Yönelik Şiddete Hayır Semineri</a:t>
            </a:r>
          </a:p>
          <a:p>
            <a:r>
              <a:rPr lang="tr-TR" dirty="0"/>
              <a:t>3 Aralık Dünya Engelliler Günü Şenliği</a:t>
            </a:r>
          </a:p>
          <a:p>
            <a:r>
              <a:rPr lang="tr-TR" dirty="0"/>
              <a:t>Kadın ve Toplum Seminerleri kapsamında Kadına Yönelik Şiddet Farkındalığı Eğitimi, Güçlü Kadınlar Güçlü Yarınlar ve İş Hayatında </a:t>
            </a:r>
            <a:r>
              <a:rPr lang="tr-TR" dirty="0" err="1"/>
              <a:t>Mobbing</a:t>
            </a:r>
            <a:r>
              <a:rPr lang="tr-TR" dirty="0"/>
              <a:t> Semineri- Çukurova Üniversitesi</a:t>
            </a:r>
          </a:p>
        </p:txBody>
      </p:sp>
    </p:spTree>
    <p:extLst>
      <p:ext uri="{BB962C8B-B14F-4D97-AF65-F5344CB8AC3E}">
        <p14:creationId xmlns:p14="http://schemas.microsoft.com/office/powerpoint/2010/main" val="77151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İç-Dış Paydaş İşbirliği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Erasmus</a:t>
            </a:r>
            <a:r>
              <a:rPr lang="tr-TR" dirty="0"/>
              <a:t>+ kapsamında Polonya’dan Doç. Dr. </a:t>
            </a:r>
            <a:r>
              <a:rPr lang="tr-TR" dirty="0" err="1"/>
              <a:t>Andrzej</a:t>
            </a:r>
            <a:r>
              <a:rPr lang="tr-TR" dirty="0"/>
              <a:t> </a:t>
            </a:r>
            <a:r>
              <a:rPr lang="tr-TR" dirty="0" err="1"/>
              <a:t>Dubicki</a:t>
            </a:r>
            <a:r>
              <a:rPr lang="tr-TR" dirty="0"/>
              <a:t> Siyaset Bilimi ve Uluslararası İlişkiler Bölümünde ders verme hareketliliğine katıldı.</a:t>
            </a:r>
          </a:p>
          <a:p>
            <a:r>
              <a:rPr lang="tr-TR" dirty="0"/>
              <a:t>Hükümlülere Büyük </a:t>
            </a:r>
            <a:r>
              <a:rPr lang="tr-TR" dirty="0" err="1"/>
              <a:t>Taarruz´un</a:t>
            </a:r>
            <a:r>
              <a:rPr lang="tr-TR" dirty="0"/>
              <a:t> Önemi Konulu Konferansı-Dr. Engin Korkmaz</a:t>
            </a:r>
          </a:p>
          <a:p>
            <a:r>
              <a:rPr lang="tr-TR" dirty="0"/>
              <a:t> Gelecek Seçimlerinde Öğretmenin Rolü </a:t>
            </a:r>
            <a:r>
              <a:rPr lang="tr-TR" dirty="0" err="1"/>
              <a:t>Çalıştayı</a:t>
            </a:r>
            <a:r>
              <a:rPr lang="tr-TR" dirty="0"/>
              <a:t>-Milli Eğitim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11801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İç-Dış Paydaş İşbirliği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KADES Uygulaması Tanıtım Toplantısı- İl Emniyet Müdürlüğü</a:t>
            </a:r>
          </a:p>
          <a:p>
            <a:r>
              <a:rPr lang="tr-TR" dirty="0"/>
              <a:t>Hakkari Madencilik </a:t>
            </a:r>
            <a:r>
              <a:rPr lang="tr-TR" dirty="0" err="1"/>
              <a:t>Çalıştayı</a:t>
            </a:r>
            <a:r>
              <a:rPr lang="tr-TR" dirty="0"/>
              <a:t>- DAKA-Sanayi ve Teknoloji İl Müdürlüğü- Doğu Anadolu Madenciler Derneği</a:t>
            </a:r>
          </a:p>
          <a:p>
            <a:r>
              <a:rPr lang="tr-TR" dirty="0"/>
              <a:t>Öfke Nöbetler Semineri-Hakkari Devlet Hastanesi</a:t>
            </a:r>
          </a:p>
          <a:p>
            <a:r>
              <a:rPr lang="tr-TR" dirty="0"/>
              <a:t>En Büyük Gönüllülük Hareketi “Görev Bende” Semineri- Sağlık Bakanlığı- Bağımlılık</a:t>
            </a:r>
          </a:p>
        </p:txBody>
      </p:sp>
    </p:spTree>
    <p:extLst>
      <p:ext uri="{BB962C8B-B14F-4D97-AF65-F5344CB8AC3E}">
        <p14:creationId xmlns:p14="http://schemas.microsoft.com/office/powerpoint/2010/main" val="275212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İç-Dış Paydaş İşbirliği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Yöresel Kültür ve Sanat Tanıtım Sergisi- Çocuk Gelişim Bölümü</a:t>
            </a:r>
          </a:p>
          <a:p>
            <a:r>
              <a:rPr lang="tr-TR" dirty="0"/>
              <a:t>Dijitalden Sigaraya Tüm Bağımlılık Tipleri ile Baş Etme Yöntemleri- YEDAM(Yeşilay Danışmanlık Merkezi)</a:t>
            </a:r>
          </a:p>
        </p:txBody>
      </p:sp>
    </p:spTree>
    <p:extLst>
      <p:ext uri="{BB962C8B-B14F-4D97-AF65-F5344CB8AC3E}">
        <p14:creationId xmlns:p14="http://schemas.microsoft.com/office/powerpoint/2010/main" val="198060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Hakkari Tarihi ve Kültürel Mirası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Hakkari Yöresi Geleneksel El Sanatları Fotoğraf Sergisi-Güzel Sanatlar Fakültesi</a:t>
            </a:r>
          </a:p>
          <a:p>
            <a:r>
              <a:rPr lang="tr-TR" dirty="0"/>
              <a:t>2. Uluslararası </a:t>
            </a:r>
            <a:r>
              <a:rPr lang="tr-TR" dirty="0" err="1"/>
              <a:t>Zap</a:t>
            </a:r>
            <a:r>
              <a:rPr lang="tr-TR" dirty="0"/>
              <a:t> Havzası Sempozyumu-Kültürel Miras ve Sözlü Gelenek</a:t>
            </a:r>
          </a:p>
          <a:p>
            <a:r>
              <a:rPr lang="tr-TR" dirty="0"/>
              <a:t>1. Hakkari Kültür Varlıkları </a:t>
            </a:r>
            <a:r>
              <a:rPr lang="tr-TR" dirty="0" err="1"/>
              <a:t>Çalıştayı</a:t>
            </a:r>
            <a:endParaRPr lang="tr-TR" dirty="0"/>
          </a:p>
          <a:p>
            <a:r>
              <a:rPr lang="tr-TR" dirty="0"/>
              <a:t>BAP Projeleri hazırlanmaktadır.</a:t>
            </a:r>
          </a:p>
          <a:p>
            <a:r>
              <a:rPr lang="tr-TR" dirty="0"/>
              <a:t>Lisansüstü </a:t>
            </a:r>
            <a:r>
              <a:rPr lang="tr-TR"/>
              <a:t>Tezler hazırlanmaktadır.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3113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268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TOPLUMSAL KATKI</vt:lpstr>
      <vt:lpstr>STAJ VE SERTİFİKA PROGRAM SAYISI VE MEMNUNİYET ORANLARI</vt:lpstr>
      <vt:lpstr>Proje Sayısı</vt:lpstr>
      <vt:lpstr>İç-Dış Paydaş İşbirliği</vt:lpstr>
      <vt:lpstr>İç-Dış Paydaş İşbirliği</vt:lpstr>
      <vt:lpstr>İç-Dış Paydaş İşbirliği</vt:lpstr>
      <vt:lpstr>İç-Dış Paydaş İşbirliği</vt:lpstr>
      <vt:lpstr>Hakkari Tarihi ve Kültürel Mirası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KATKI</dc:title>
  <dc:creator>user</dc:creator>
  <cp:lastModifiedBy>Hesabı ekibi</cp:lastModifiedBy>
  <cp:revision>6</cp:revision>
  <dcterms:created xsi:type="dcterms:W3CDTF">2022-12-12T10:16:30Z</dcterms:created>
  <dcterms:modified xsi:type="dcterms:W3CDTF">2024-08-15T08:44:06Z</dcterms:modified>
</cp:coreProperties>
</file>